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6" r:id="rId7"/>
    <p:sldId id="114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主要讲述了打破吉尼斯纪录的少年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周琦。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72331"/>
            <a:ext cx="11485848" cy="1320565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9186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202130"/>
          </a:xfrm>
        </p:spPr>
        <p:txBody>
          <a:bodyPr/>
          <a:lstStyle/>
          <a:p>
            <a:pPr indent="612140" algn="ctr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Skipping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Victory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Zhou Qi is a 18-year-old student from Hangzhou, Zhejiang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July 2023, he broke the Guinness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吉尼斯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Record for the most single skips in one minute, with a result of 374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record had stood unbroken for ten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Daisuke Mimura from Japan held it with 348 skips in 2013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Interestingly, Zhou’s new record is not even his personal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“My best performance was 396 times in one minute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done in the 2nd Primary and Secondary School Students’ Rope Skipping Championship in 2020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coach said I had already broken the world record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at that time that I made up my mind to apply for the Guinness World Record,” Zhou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road to success was far from smooth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years, Zhou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special steel rope designed for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light and strong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because of the rope he used, his first Guinness application was considered invalid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online communication with the records management team, Zhou quickly changed to a common rope recognized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the Guinness World Records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soon got used to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 kind of rope Zhou used, his strict training stood him in good sporting condition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Zhou has been in the school rope skipping team for seven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jumped rope for about four hours each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would also run around the playground to improve his physical strength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a high school student, Zhou said he’ll put his studies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won’t stop training and still hopes to beat his own record one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注：每题答案不超过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Zhou Qi break the Guinness World Record for the most single skips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8152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July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2023.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July 2023, he broke the Guinness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吉尼斯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 Record for the most single skips in one minute.”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周琦在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月打破了吉尼斯世界纪录。故可知答案。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Zhou Qi’s Guinness World Record for the most single skips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55863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374.</a:t>
            </a:r>
            <a:endParaRPr lang="zh-CN" alt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51035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a result of 374”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周琦的吉尼斯世界纪录是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was Zhou Qi’s first Guinness application considered invalid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029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of the rope he used.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because of the rope he used, his first Guinness application was considered invalid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无效的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周琦第一次申请吉尼斯纪录无效是因为他使用了特殊的钢绳。故可知答案。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English saying will you use to describe Zhou Qi according to Paragraph 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4437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 work pays off.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根据第四段内容可知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周琦通过严格的训练保持了良好的运动状态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说明了努力会有回报。故可知答案。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2978368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Zhou Qi’s dream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34566" y="352695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beat his own record.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34566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he won’t stop training and still hopes to beat his own record one day.”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周琦的梦想是打破自己的纪录。故可知答案。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625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2025-09-17T04:59:31Z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